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444" y="-1374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309"/>
            <a:ext cx="10693400" cy="149762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7/11/2022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20292" y="4695458"/>
            <a:ext cx="91450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επιχείρηση ΕΤΑΙΡΙΑ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ΕΛΕΓΧΩΝ ΚΑΙ ΠΙΣΤΟΠΟΙΗΣΕΩΝ ΜΟΝΟΠΡΟΣΩΠΗ ΕΤΑΙΡΙΑ ΠΕΡΙΟΡIΣΜΕΝΗΣ ΕΥΘΥΝΗΣ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που εδρεύει στην περιφέρεια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ΑΤΤΙΚΗΣ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εντάχθηκε στη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δράση «Εργαλειοθήκη Ανταγωνιστικότητας» προϋπολογισμού </a:t>
            </a:r>
            <a:r>
              <a:rPr lang="el-GR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400 εκατ. Ευρώ. 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δράση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στοχεύει στη βελτίωση της ανταγωνιστικότητας των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μικρών και πολύ μικρών επιχειρήσεων,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επενδύοντας στον παραγωγικό εκσυγχρονισμό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τους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την υιοθέτηση συστημάτων τυποποίησης &amp; πιστοποίησης, καθώς και σε </a:t>
            </a:r>
            <a:r>
              <a:rPr lang="el-GR" sz="12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branding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και ψηφιακή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προβολή.</a:t>
            </a:r>
          </a:p>
          <a:p>
            <a:pPr algn="just"/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συνολικός προϋπολογισμός της επένδυσης είναι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75.920,43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εκ των οποίων η δημόσια δαπάνη ανέρχεται σε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37.960,21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10196" y="6337126"/>
            <a:ext cx="9217024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Εξοπλισμός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Πιστοποίηση Προϊόντων – Υπηρεσιών –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Διαδικασιών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Συσκευασία – Ετικέτα –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Branding</a:t>
            </a: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Ψηφιακή Προβολή</a:t>
            </a: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Μεταφορικά μέσα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Μισθολογικό κόστος εργαζομένων (νέο προσωπικό)</a:t>
            </a:r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παραγωγικότητας &amp;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βελτίωση λειτουργικών διαδικασιών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επιχειρηματικότητας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Άλλο…………………………………………………………</a:t>
            </a:r>
          </a:p>
          <a:p>
            <a:pPr>
              <a:lnSpc>
                <a:spcPct val="150000"/>
              </a:lnSpc>
            </a:pP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επιχείρηση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αποφέροντας οφέλη στην ανταγωνιστικότητα της χώρας κ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αθώς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και στην τοπική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οικονομία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221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Πιτσινού Κονδυλία</cp:lastModifiedBy>
  <cp:revision>44</cp:revision>
  <dcterms:created xsi:type="dcterms:W3CDTF">2018-02-13T12:16:57Z</dcterms:created>
  <dcterms:modified xsi:type="dcterms:W3CDTF">2022-11-07T14:06:18Z</dcterms:modified>
</cp:coreProperties>
</file>